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77" r:id="rId2"/>
    <p:sldId id="278" r:id="rId3"/>
    <p:sldId id="286" r:id="rId4"/>
    <p:sldId id="284" r:id="rId5"/>
    <p:sldId id="281" r:id="rId6"/>
    <p:sldId id="279" r:id="rId7"/>
    <p:sldId id="283" r:id="rId8"/>
    <p:sldId id="285" r:id="rId9"/>
    <p:sldId id="287" r:id="rId10"/>
    <p:sldId id="289" r:id="rId11"/>
    <p:sldId id="288" r:id="rId12"/>
    <p:sldId id="290" r:id="rId13"/>
    <p:sldId id="291" r:id="rId14"/>
    <p:sldId id="292" r:id="rId15"/>
    <p:sldId id="282" r:id="rId16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643"/>
  </p:normalViewPr>
  <p:slideViewPr>
    <p:cSldViewPr snapToGrid="0" snapToObjects="1">
      <p:cViewPr varScale="1">
        <p:scale>
          <a:sx n="105" d="100"/>
          <a:sy n="105" d="100"/>
        </p:scale>
        <p:origin x="1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9B7BBE-71A7-4FA4-B429-1D5712ABCA0B}" type="datetimeFigureOut">
              <a:t>24-04-23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D281C-2497-EE40-8264-33177A72FA97}" type="datetimeFigureOut">
              <a:rPr lang="es-CL" smtClean="0"/>
              <a:t>24-04-23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OCUPADOS Y PARTICIPACIÓN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CUENTAS CORRIENTES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68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AGREGADAS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982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DESAGREGADAS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468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IMACEC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Producto Interno Bruto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555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ANUAL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MENSUAL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815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</TotalTime>
  <Words>43</Words>
  <Application>Microsoft Macintosh PowerPoint</Application>
  <PresentationFormat>Panorámica</PresentationFormat>
  <Paragraphs>20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MATÍAS OTTH HENRÍQUEZ</cp:lastModifiedBy>
  <cp:revision>62</cp:revision>
  <dcterms:created xsi:type="dcterms:W3CDTF">2022-07-06T16:51:08Z</dcterms:created>
  <dcterms:modified xsi:type="dcterms:W3CDTF">2023-04-24T20:34:52Z</dcterms:modified>
</cp:coreProperties>
</file>

<file path=docProps/thumbnail.jpeg>
</file>